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presProps" Target="presProps.xml"/>
  <Relationship Id="rId12" Type="http://schemas.openxmlformats.org/officeDocument/2006/relationships/viewProps" Target="viewProps.xml"/>
  <Relationship Id="rId13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3_000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3_001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3_002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3_003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3_004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3_0056.pn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3_0067.pn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3_0078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8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2018-12-02T15:43:51Z</dcterms:created>
  <dcterms:modified xsi:type="dcterms:W3CDTF">2018-12-02T15:43:51Z</dcterms:modified>
  <dc:title>Untitled Presentation</dc:title>
  <dc:description/>
  <dc:subject/>
  <cp:keywords/>
  <cp:category/>
</cp:coreProperties>
</file>